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1"/>
  </p:handoutMasterIdLst>
  <p:sldIdLst>
    <p:sldId id="258" r:id="rId2"/>
    <p:sldId id="259" r:id="rId3"/>
    <p:sldId id="260" r:id="rId4"/>
    <p:sldId id="261" r:id="rId5"/>
    <p:sldId id="263" r:id="rId6"/>
    <p:sldId id="262" r:id="rId7"/>
    <p:sldId id="266" r:id="rId8"/>
    <p:sldId id="268" r:id="rId9"/>
    <p:sldId id="269" r:id="rId10"/>
    <p:sldId id="264" r:id="rId11"/>
    <p:sldId id="270" r:id="rId12"/>
    <p:sldId id="271" r:id="rId13"/>
    <p:sldId id="265" r:id="rId14"/>
    <p:sldId id="280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F58E6A1-0C80-4C1E-BD2C-6C815C134FE7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60C320A-9CE5-4832-B20F-5399D0309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5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floodinspired@Hotmail.com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ebertpub.com/" TargetMode="External"/><Relationship Id="rId2" Type="http://schemas.openxmlformats.org/officeDocument/2006/relationships/hyperlink" Target="http://www.inc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aplesinstitute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Just Press Pause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 L. Flood, RN, 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1704109"/>
            <a:ext cx="4852988" cy="758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Calm in Chaos</a:t>
            </a:r>
            <a:endParaRPr lang="en-US" sz="4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9" r="13819"/>
          <a:stretch>
            <a:fillRect/>
          </a:stretch>
        </p:blipFill>
        <p:spPr>
          <a:xfrm>
            <a:off x="5952646" y="0"/>
            <a:ext cx="5570874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89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Just Press pause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08" y="-131618"/>
            <a:ext cx="5252775" cy="52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792982" y="1413541"/>
            <a:ext cx="10561418" cy="146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Respond vs. React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231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1209" y="623454"/>
            <a:ext cx="8738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REACT: An expression of emotions without thought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33946" y="2774373"/>
            <a:ext cx="6961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RESPOND: A thoughtful expression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060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373" y="904009"/>
            <a:ext cx="10411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Identify your own Buttons or Triggers!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5" y="1673450"/>
            <a:ext cx="5252775" cy="5252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42363" y="2618509"/>
            <a:ext cx="4914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Self Awareness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297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609" y="756166"/>
            <a:ext cx="2732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Mindfulness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239991" y="1433945"/>
            <a:ext cx="3117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Emotional Intelligence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132609" y="4177146"/>
            <a:ext cx="402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Present Moment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60672" y="4717473"/>
            <a:ext cx="3480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FOCUS</a:t>
            </a:r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3574473" y="1662546"/>
            <a:ext cx="3241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Self Awareness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94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DEFINITIONS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98764" y="2306782"/>
            <a:ext cx="981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mental state achieved by focusing one's awareness on the present moment, while calmly acknowledging and accepting one's feelings, thoughts, and bodily sensations, used as a therapeutic </a:t>
            </a:r>
            <a:r>
              <a:rPr lang="en-US" sz="1400" dirty="0" smtClean="0"/>
              <a:t>technique</a:t>
            </a:r>
            <a:r>
              <a:rPr lang="en-US" sz="1400" dirty="0"/>
              <a:t> </a:t>
            </a:r>
            <a:r>
              <a:rPr lang="en-US" sz="1400" dirty="0" smtClean="0"/>
              <a:t>= </a:t>
            </a:r>
            <a:r>
              <a:rPr lang="en-US" sz="1400" b="1" dirty="0" smtClean="0"/>
              <a:t>MINDFULNESS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8764" y="2980482"/>
            <a:ext cx="10016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Daniel </a:t>
            </a:r>
            <a:r>
              <a:rPr lang="en-US" sz="1400" dirty="0"/>
              <a:t>Goleman, the guru of emotional intelligence, identified </a:t>
            </a:r>
            <a:r>
              <a:rPr lang="en-US" sz="1400" b="1" dirty="0"/>
              <a:t>self-awareness</a:t>
            </a:r>
            <a:r>
              <a:rPr lang="en-US" sz="1400" dirty="0"/>
              <a:t> as being made up of emotional </a:t>
            </a:r>
            <a:r>
              <a:rPr lang="en-US" sz="1400" b="1" dirty="0"/>
              <a:t>awareness</a:t>
            </a:r>
            <a:r>
              <a:rPr lang="en-US" sz="1400" dirty="0"/>
              <a:t>, accurate </a:t>
            </a:r>
            <a:r>
              <a:rPr lang="en-US" sz="1400" b="1" dirty="0"/>
              <a:t>self</a:t>
            </a:r>
            <a:r>
              <a:rPr lang="en-US" sz="1400" dirty="0"/>
              <a:t>-assessment, and </a:t>
            </a:r>
            <a:r>
              <a:rPr lang="en-US" sz="1400" b="1" dirty="0"/>
              <a:t>self</a:t>
            </a:r>
            <a:r>
              <a:rPr lang="en-US" sz="1400" dirty="0"/>
              <a:t>-confidence. In other words, it is all about knowing your emotions, your personal strengths and weaknesses, and having a strong sense of your own worth.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786" y="3941545"/>
            <a:ext cx="987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capacity to be aware of, control, and express one's emotions, and to handle interpersonal relationships judiciously and </a:t>
            </a:r>
            <a:r>
              <a:rPr lang="en-US" sz="1400" dirty="0" smtClean="0"/>
              <a:t>empathetically= </a:t>
            </a:r>
            <a:r>
              <a:rPr lang="en-US" sz="1400" b="1" dirty="0" smtClean="0"/>
              <a:t>EMOTIONAL INTELLIGENCE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72786" y="4687164"/>
            <a:ext cx="9247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your awareness is completely centered on the here and now. You are not worrying about the future or thinking about the past. When you live in the </a:t>
            </a:r>
            <a:r>
              <a:rPr lang="en-US" sz="1400" b="1" dirty="0"/>
              <a:t>present</a:t>
            </a:r>
            <a:r>
              <a:rPr lang="en-US" sz="1400" dirty="0"/>
              <a:t>, you are living where life is happening. The past and future are illusions, they don't </a:t>
            </a:r>
            <a:r>
              <a:rPr lang="en-US" sz="1400" dirty="0" smtClean="0"/>
              <a:t>exist = </a:t>
            </a:r>
            <a:r>
              <a:rPr lang="en-US" sz="1400" b="1" dirty="0" smtClean="0"/>
              <a:t>PRESENT MOMENT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98764" y="5713269"/>
            <a:ext cx="86140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Directing attention toward where it needs to </a:t>
            </a:r>
            <a:r>
              <a:rPr lang="en-US" sz="1400" dirty="0" smtClean="0"/>
              <a:t>go. Three </a:t>
            </a:r>
            <a:r>
              <a:rPr lang="en-US" sz="1400" dirty="0"/>
              <a:t>areas of </a:t>
            </a:r>
            <a:r>
              <a:rPr lang="en-US" sz="1400" b="1" dirty="0"/>
              <a:t>focus</a:t>
            </a:r>
            <a:r>
              <a:rPr lang="en-US" sz="1400" dirty="0"/>
              <a:t>: self (</a:t>
            </a:r>
            <a:r>
              <a:rPr lang="en-US" sz="1400" b="1" dirty="0"/>
              <a:t>inner</a:t>
            </a:r>
            <a:r>
              <a:rPr lang="en-US" sz="1400" dirty="0"/>
              <a:t>), people (other), and system (outer) awareness. </a:t>
            </a:r>
            <a:r>
              <a:rPr lang="en-US" sz="1400" b="1" u="sng" dirty="0"/>
              <a:t>Inner focus</a:t>
            </a:r>
            <a:r>
              <a:rPr lang="en-US" sz="1400" dirty="0"/>
              <a:t> attunes us to our emotions and intuitions, guiding values and better </a:t>
            </a:r>
            <a:r>
              <a:rPr lang="en-US" sz="1400" dirty="0" smtClean="0"/>
              <a:t>decisions.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10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554" y="745214"/>
            <a:ext cx="6538579" cy="542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9" y="176646"/>
            <a:ext cx="10640783" cy="1469592"/>
          </a:xfrm>
        </p:spPr>
        <p:txBody>
          <a:bodyPr/>
          <a:lstStyle/>
          <a:p>
            <a:pPr algn="ctr"/>
            <a:r>
              <a:rPr lang="en-US" sz="8800" dirty="0" smtClean="0"/>
              <a:t>OUTCOMES</a:t>
            </a:r>
            <a:endParaRPr lang="en-US" sz="8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158" y="2746230"/>
            <a:ext cx="3762375" cy="2695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4" y="2610426"/>
            <a:ext cx="2225386" cy="296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0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5445" y="3096491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How?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207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ways to become a more effective listener.</a:t>
            </a:r>
          </a:p>
          <a:p>
            <a:r>
              <a:rPr lang="en-US" dirty="0" smtClean="0"/>
              <a:t>Identify how to quickly shift focus and perspectives.</a:t>
            </a:r>
          </a:p>
          <a:p>
            <a:r>
              <a:rPr lang="en-US" dirty="0" smtClean="0"/>
              <a:t>Define how to address multiple and differing priorities simultaneously.</a:t>
            </a:r>
          </a:p>
          <a:p>
            <a:r>
              <a:rPr lang="en-US" dirty="0" smtClean="0"/>
              <a:t>Describe how to stay calm in chaos.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267312"/>
          </a:xfrm>
        </p:spPr>
        <p:txBody>
          <a:bodyPr/>
          <a:lstStyle/>
          <a:p>
            <a:pPr algn="ctr"/>
            <a:r>
              <a:rPr lang="en-US" dirty="0" smtClean="0"/>
              <a:t>Highly Emotionally Intelligent</a:t>
            </a:r>
            <a:br>
              <a:rPr lang="en-US" dirty="0" smtClean="0"/>
            </a:br>
            <a:r>
              <a:rPr lang="en-US" dirty="0" smtClean="0"/>
              <a:t> Individuals rarely: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7918" y="2930236"/>
            <a:ext cx="1027660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Overly dramatic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Complain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Negative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Selfish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 into Peer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Overly Critical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47" y="415636"/>
            <a:ext cx="3547533" cy="1645541"/>
          </a:xfrm>
        </p:spPr>
        <p:txBody>
          <a:bodyPr/>
          <a:lstStyle/>
          <a:p>
            <a:pPr algn="ctr"/>
            <a:r>
              <a:rPr lang="en-US" sz="4000" dirty="0" smtClean="0"/>
              <a:t>Goal is Self Awareness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149" y="497321"/>
            <a:ext cx="4059198" cy="541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47" y="2853599"/>
            <a:ext cx="3547533" cy="277885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Notice emotions as they occur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Adaptible,flexible</a:t>
            </a:r>
            <a:r>
              <a:rPr lang="en-US" sz="2400" dirty="0" smtClean="0"/>
              <a:t>, not rigid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Process thoughts before communicating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031" y="1370138"/>
            <a:ext cx="5252775" cy="5252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9365" y="446808"/>
            <a:ext cx="627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Self aware people choose the most skillful behavior to navigate through complex situations. Capacity for introspection.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45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FOCUS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460" y="2566553"/>
            <a:ext cx="6252633" cy="329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INNER: Focus your attention inward.  Become self aware.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3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Global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5945" y="862445"/>
            <a:ext cx="4426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Focus is a foundational skill for emotional intelligence.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3109" y="125639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 mental state achieved by focusing one's awareness on the present moment, while calmly acknowledging and accepting one's feelings, thoughts, and bodily sensations, used as a therapeutic technique = </a:t>
            </a:r>
            <a:r>
              <a:rPr lang="en-US" b="1" dirty="0"/>
              <a:t>MINDFULNESS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9146" y="372601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your awareness is completely centered on the here and now. You are not worrying about the future or thinking about the past. When you live in the </a:t>
            </a:r>
            <a:r>
              <a:rPr lang="en-US" b="1" dirty="0"/>
              <a:t>present</a:t>
            </a:r>
            <a:r>
              <a:rPr lang="en-US" dirty="0"/>
              <a:t>, you are living where life is happening. The past and future are illusions, they don't exist = </a:t>
            </a:r>
            <a:r>
              <a:rPr lang="en-US" b="1" dirty="0"/>
              <a:t>PRESENT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8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Cultivate Mindfulness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4" y="2126163"/>
            <a:ext cx="4600660" cy="46006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5999" y="3331509"/>
            <a:ext cx="4762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Intentional time to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Quiet mind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Let thought roll in without judgement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Practice returning to present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Practice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518" y="84689"/>
            <a:ext cx="1695448" cy="1695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6909" y="2743200"/>
            <a:ext cx="101350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Meditation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Observer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Body Scan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Journal-daily self 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Breathe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for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3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 on Others and Globally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751136"/>
            <a:ext cx="5189857" cy="585499"/>
          </a:xfrm>
        </p:spPr>
        <p:txBody>
          <a:bodyPr/>
          <a:lstStyle/>
          <a:p>
            <a:pPr algn="l"/>
            <a:r>
              <a:rPr lang="en-US" dirty="0" smtClean="0"/>
              <a:t>Focus on Others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3418609"/>
            <a:ext cx="5189856" cy="2442442"/>
          </a:xfrm>
        </p:spPr>
        <p:txBody>
          <a:bodyPr/>
          <a:lstStyle/>
          <a:p>
            <a:r>
              <a:rPr lang="en-US" dirty="0" smtClean="0"/>
              <a:t>Listen to develop empathy</a:t>
            </a:r>
          </a:p>
          <a:p>
            <a:r>
              <a:rPr lang="en-US" dirty="0" smtClean="0"/>
              <a:t>Connect with others</a:t>
            </a:r>
          </a:p>
          <a:p>
            <a:r>
              <a:rPr lang="en-US" dirty="0" smtClean="0"/>
              <a:t>Shift perspectives easily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3" y="2705243"/>
            <a:ext cx="5194583" cy="631392"/>
          </a:xfrm>
        </p:spPr>
        <p:txBody>
          <a:bodyPr/>
          <a:lstStyle/>
          <a:p>
            <a:pPr algn="l"/>
            <a:r>
              <a:rPr lang="en-US" dirty="0" smtClean="0"/>
              <a:t>Focus Globally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9" y="3336635"/>
            <a:ext cx="5194583" cy="3109913"/>
          </a:xfrm>
        </p:spPr>
        <p:txBody>
          <a:bodyPr/>
          <a:lstStyle/>
          <a:p>
            <a:r>
              <a:rPr lang="en-US" dirty="0" smtClean="0"/>
              <a:t>No one right answer</a:t>
            </a:r>
          </a:p>
          <a:p>
            <a:r>
              <a:rPr lang="en-US" dirty="0" smtClean="0"/>
              <a:t>Open to new ideas</a:t>
            </a:r>
          </a:p>
          <a:p>
            <a:r>
              <a:rPr lang="en-US" dirty="0" smtClean="0"/>
              <a:t>Deliberate disengagement from default mental habits to focus </a:t>
            </a:r>
            <a:r>
              <a:rPr lang="en-US" i="1" dirty="0" smtClean="0"/>
              <a:t>broadly. Fresh eye perspective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PRACTICE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18" y="2523836"/>
            <a:ext cx="3636963" cy="36369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69082" y="2975719"/>
            <a:ext cx="6096000" cy="17793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the Pause: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 before judging.  Pause before assuming.  Pause before accusing. Pause whenever you’re about to react harshly and you’ll avoid doing and saying things you’ll later regret.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Lori Deschene</a:t>
            </a:r>
          </a:p>
        </p:txBody>
      </p:sp>
    </p:spTree>
    <p:extLst>
      <p:ext uri="{BB962C8B-B14F-4D97-AF65-F5344CB8AC3E}">
        <p14:creationId xmlns:p14="http://schemas.microsoft.com/office/powerpoint/2010/main" val="10021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Thank you!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974273" y="2576945"/>
            <a:ext cx="8219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Kristin L. Flood, RN, BS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>
                <a:hlinkClick r:id="rId2"/>
              </a:rPr>
              <a:t>kristinfloodinspired@Hotmail.com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40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299"/>
            <a:ext cx="8915400" cy="6456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Bibliography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Atkinson, Marilyn.  Step by Step Coaching.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Exalon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Publishing, LTD, 2010.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Bariso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Justin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How to Increase Your Emotional Intelligence.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www.inc.com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Bradberry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T, and Graves, J. 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Intelligence 2.0.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Talentsmart.com  2009.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Goleman, Daniel, PhD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How Focus Changed My Thinking About emotional Intelligence.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Psychologytoday.com. 10/2013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Guillaraumie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Laurence, PhD,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Boiral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Oliver, PhD, Champagne, Julie, PhD. 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Mixed methods Systemic Review of the Effects of Mindfulness on Nurses.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Wiley &amp; Sons Ltd. 2016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Horowitis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Sala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Health Benefits of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Meditation:What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Newest research Shows.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www.liebertpub.com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8/2010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Jones, G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The Role of Superior Performance Intelligence in Sustained Success.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The Oxford Handbook of Sports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Perfomance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Psychology. NY, NY. 2012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Kushinir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Lena.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Ed.D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Mindfulness in Action: A Skeptics Story.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www.gaplesinstitute.org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Preston.  M.S.B.A. 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Increase Your Emotional Intelligence-6 Essentials.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Psychology Today.com. 10/2014.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5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PAUSE??</a:t>
            </a:r>
            <a:endParaRPr lang="en-US" sz="8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205" y="727522"/>
            <a:ext cx="4013892" cy="533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9" y="1454886"/>
            <a:ext cx="3387436" cy="1617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Inspiration</a:t>
            </a:r>
            <a:endParaRPr lang="en-US" sz="4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35" y="623454"/>
            <a:ext cx="7180119" cy="52163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30335" y="1290141"/>
            <a:ext cx="7180119" cy="4549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the Pause: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 before judging.  Pause before assuming.  Pause before accusing. Pause whenever you’re about to react harshly and you’ll avoid doing and saying things you’ll later regret.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Lori Deschene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PAUSE EXAMPLES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91246"/>
            <a:ext cx="10801786" cy="352084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Time out</a:t>
            </a:r>
          </a:p>
          <a:p>
            <a:r>
              <a:rPr lang="en-US" dirty="0" smtClean="0"/>
              <a:t>Sit vs stand to speak with patient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Deep breathe, count to 3 or 1,000.</a:t>
            </a:r>
          </a:p>
          <a:p>
            <a:r>
              <a:rPr lang="en-US" dirty="0" smtClean="0"/>
              <a:t>Self Awareness</a:t>
            </a:r>
          </a:p>
          <a:p>
            <a:r>
              <a:rPr lang="en-US" dirty="0" smtClean="0"/>
              <a:t>Mindfulness</a:t>
            </a:r>
          </a:p>
          <a:p>
            <a:r>
              <a:rPr lang="en-US" dirty="0" smtClean="0"/>
              <a:t>Being in the present moment</a:t>
            </a:r>
          </a:p>
          <a:p>
            <a:r>
              <a:rPr lang="en-US" dirty="0" smtClean="0"/>
              <a:t>Focused</a:t>
            </a:r>
          </a:p>
          <a:p>
            <a:r>
              <a:rPr lang="en-US" dirty="0" smtClean="0"/>
              <a:t>Shifting Perspectives</a:t>
            </a:r>
          </a:p>
          <a:p>
            <a:r>
              <a:rPr lang="en-US" dirty="0" smtClean="0"/>
              <a:t>Meditation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7" y="1662545"/>
            <a:ext cx="4790209" cy="2514600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 smtClean="0"/>
              <a:t>Challengesand</a:t>
            </a:r>
            <a:r>
              <a:rPr lang="en-US" sz="6600" dirty="0" smtClean="0"/>
              <a:t> Benefits</a:t>
            </a:r>
            <a:endParaRPr lang="en-US" sz="66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7" r="20517"/>
          <a:stretch>
            <a:fillRect/>
          </a:stretch>
        </p:blipFill>
        <p:spPr>
          <a:xfrm>
            <a:off x="5351319" y="0"/>
            <a:ext cx="5964381" cy="6858000"/>
          </a:xfrm>
        </p:spPr>
      </p:pic>
    </p:spTree>
    <p:extLst>
      <p:ext uri="{BB962C8B-B14F-4D97-AF65-F5344CB8AC3E}">
        <p14:creationId xmlns:p14="http://schemas.microsoft.com/office/powerpoint/2010/main" val="22243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052" y="2191664"/>
            <a:ext cx="3148445" cy="23699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43" y="3209059"/>
            <a:ext cx="4064000" cy="2705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98" y="1089118"/>
            <a:ext cx="5586995" cy="122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770" y="1526646"/>
            <a:ext cx="4705350" cy="3790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1827" y="862445"/>
            <a:ext cx="388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Listening during conflict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7104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837" y="0"/>
            <a:ext cx="10561418" cy="1468800"/>
          </a:xfrm>
        </p:spPr>
        <p:txBody>
          <a:bodyPr/>
          <a:lstStyle/>
          <a:p>
            <a:pPr algn="ctr"/>
            <a:r>
              <a:rPr lang="en-US" dirty="0" smtClean="0"/>
              <a:t>Listening Tips/Strategies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9482" y="1870364"/>
            <a:ext cx="102350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Be fully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Don’t make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Don’t focus on who is right/wrong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Listen, don’t think of your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Ask questions to clarify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“I see” , “I understand”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1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401</TotalTime>
  <Words>580</Words>
  <Application>Microsoft Office PowerPoint</Application>
  <PresentationFormat>Widescreen</PresentationFormat>
  <Paragraphs>120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 2</vt:lpstr>
      <vt:lpstr>Quotable</vt:lpstr>
      <vt:lpstr>Just Press Pause</vt:lpstr>
      <vt:lpstr>Objectives</vt:lpstr>
      <vt:lpstr>PAUSE??</vt:lpstr>
      <vt:lpstr>Inspiration</vt:lpstr>
      <vt:lpstr>PAUSE EXAMPLES</vt:lpstr>
      <vt:lpstr>Challengesand Benefits</vt:lpstr>
      <vt:lpstr>PowerPoint Presentation</vt:lpstr>
      <vt:lpstr>PowerPoint Presentation</vt:lpstr>
      <vt:lpstr>Listening Tips/Strategies</vt:lpstr>
      <vt:lpstr>Calm in Chaos</vt:lpstr>
      <vt:lpstr>PowerPoint Presentation</vt:lpstr>
      <vt:lpstr>Respond vs. React</vt:lpstr>
      <vt:lpstr>PowerPoint Presentation</vt:lpstr>
      <vt:lpstr>PowerPoint Presentation</vt:lpstr>
      <vt:lpstr>PowerPoint Presentation</vt:lpstr>
      <vt:lpstr>DEFINITIONS</vt:lpstr>
      <vt:lpstr>PowerPoint Presentation</vt:lpstr>
      <vt:lpstr>OUTCOMES</vt:lpstr>
      <vt:lpstr>PowerPoint Presentation</vt:lpstr>
      <vt:lpstr>Highly Emotionally Intelligent  Individuals rarely:</vt:lpstr>
      <vt:lpstr>Goal is Self Awareness</vt:lpstr>
      <vt:lpstr>FOCUS</vt:lpstr>
      <vt:lpstr>PowerPoint Presentation</vt:lpstr>
      <vt:lpstr>Cultivate Mindfulness</vt:lpstr>
      <vt:lpstr>Other ways to Practice </vt:lpstr>
      <vt:lpstr>Focus on Others and Globally</vt:lpstr>
      <vt:lpstr>PRACTICE</vt:lpstr>
      <vt:lpstr>Thank you!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Press Pause</dc:title>
  <dc:creator>Kristin Flood</dc:creator>
  <cp:lastModifiedBy>Kristin Flood</cp:lastModifiedBy>
  <cp:revision>36</cp:revision>
  <cp:lastPrinted>2018-03-31T19:03:58Z</cp:lastPrinted>
  <dcterms:created xsi:type="dcterms:W3CDTF">2018-03-16T14:44:29Z</dcterms:created>
  <dcterms:modified xsi:type="dcterms:W3CDTF">2018-03-31T19:05:35Z</dcterms:modified>
</cp:coreProperties>
</file>